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0.64053075995174913</c:v>
                </c:pt>
                <c:pt idx="1">
                  <c:v>0.35705669481302782</c:v>
                </c:pt>
                <c:pt idx="2">
                  <c:v>0</c:v>
                </c:pt>
                <c:pt idx="3">
                  <c:v>2.4125452352231598E-3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Sheet1!$J$2:$J$3</c:f>
              <c:numCache>
                <c:formatCode>0.0;;</c:formatCode>
                <c:ptCount val="2"/>
                <c:pt idx="0">
                  <c:v>8.0051293457573696</c:v>
                </c:pt>
                <c:pt idx="1">
                  <c:v>8.0051293457573696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1.9948706542426304</c:v>
                </c:pt>
                <c:pt idx="1">
                  <c:v>1.9948706542426304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Sheet1!$H$2:$H$3</c:f>
              <c:numCache>
                <c:formatCode>0.0;;</c:formatCode>
                <c:ptCount val="2"/>
                <c:pt idx="0">
                  <c:v>8.8135753661701948</c:v>
                </c:pt>
                <c:pt idx="1">
                  <c:v>8.8135753661701948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1.1864246338298052</c:v>
                </c:pt>
                <c:pt idx="1">
                  <c:v>1.1864246338298052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Sheet1!$G$2:$G$3</c:f>
              <c:numCache>
                <c:formatCode>0.0;;</c:formatCode>
                <c:ptCount val="2"/>
                <c:pt idx="0">
                  <c:v>9.3217532813786548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Sheet1!$H$2:$H$3</c:f>
              <c:numCache>
                <c:formatCode>0.0;;</c:formatCode>
                <c:ptCount val="2"/>
                <c:pt idx="0">
                  <c:v>0</c:v>
                </c:pt>
                <c:pt idx="1">
                  <c:v>9.3217532813786548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0.67824671862134522</c:v>
                </c:pt>
                <c:pt idx="1">
                  <c:v>0.67824671862134522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Sheet1!$J$2:$J$3</c:f>
              <c:numCache>
                <c:formatCode>0.0;;</c:formatCode>
                <c:ptCount val="2"/>
                <c:pt idx="0">
                  <c:v>5.7139554625108282</c:v>
                </c:pt>
                <c:pt idx="1">
                  <c:v>5.7139554625108282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4.2860445374891718</c:v>
                </c:pt>
                <c:pt idx="1">
                  <c:v>4.2860445374891718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Liverpool Heart And Chest Hospital NHS Trust HQ (73)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Liverpool Heart And Chest Hospital NHS Trust HQ (73)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Liverpool Heart And Chest Hospital NHS Trust HQ (73)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Liverpool Heart And Chest Hospital NHS Trust HQ (73)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Liverpool Heart And Chest Hospital NHS Trust HQ (73)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Liverpool Heart And Chest Hospital NHS Trust HQ (73)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Liverpool Heart And Chest Hospital NHS Trust HQ (73)</c:v>
                </c:pt>
              </c:strCache>
            </c:strRef>
          </c:cat>
          <c:val>
            <c:numRef>
              <c:f>Sheet1!$J$2:$J$3</c:f>
              <c:numCache>
                <c:formatCode>0.0;;</c:formatCode>
                <c:ptCount val="2"/>
                <c:pt idx="0">
                  <c:v>8.9784030918497315</c:v>
                </c:pt>
                <c:pt idx="1">
                  <c:v>8.9784030918497315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1.0215969081502685</c:v>
                </c:pt>
                <c:pt idx="1">
                  <c:v>1.0215969081502685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(816)</c:v>
                </c:pt>
                <c:pt idx="1">
                  <c:v>Liverpool Heart And Chest Hospital NHS Trust HQ (816)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(816)</c:v>
                </c:pt>
                <c:pt idx="1">
                  <c:v>Liverpool Heart And Chest Hospital NHS Trust HQ (816)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(816)</c:v>
                </c:pt>
                <c:pt idx="1">
                  <c:v>Liverpool Heart And Chest Hospital NHS Trust HQ (816)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(816)</c:v>
                </c:pt>
                <c:pt idx="1">
                  <c:v>Liverpool Heart And Chest Hospital NHS Trust HQ (816)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(816)</c:v>
                </c:pt>
                <c:pt idx="1">
                  <c:v>Liverpool Heart And Chest Hospital NHS Trust HQ (816)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(816)</c:v>
                </c:pt>
                <c:pt idx="1">
                  <c:v>Liverpool Heart And Chest Hospital NHS Trust HQ (816)</c:v>
                </c:pt>
              </c:strCache>
            </c:strRef>
          </c:cat>
          <c:val>
            <c:numRef>
              <c:f>Sheet1!$I$2:$I$3</c:f>
              <c:numCache>
                <c:formatCode>0.0;;</c:formatCode>
                <c:ptCount val="2"/>
                <c:pt idx="0">
                  <c:v>9.5599766019527959</c:v>
                </c:pt>
                <c:pt idx="1">
                  <c:v>9.5599766019527959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(816)</c:v>
                </c:pt>
                <c:pt idx="1">
                  <c:v>Liverpool Heart And Chest Hospital NHS Trust HQ (816)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0.44002339804720414</c:v>
                </c:pt>
                <c:pt idx="1">
                  <c:v>0.44002339804720414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Liverpool Heart And Chest Hospital NHS Trust HQ (516)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Liverpool Heart And Chest Hospital NHS Trust HQ (516)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Liverpool Heart And Chest Hospital NHS Trust HQ (516)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Liverpool Heart And Chest Hospital NHS Trust HQ (516)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Liverpool Heart And Chest Hospital NHS Trust HQ (516)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Liverpool Heart And Chest Hospital NHS Trust HQ (516)</c:v>
                </c:pt>
              </c:strCache>
            </c:strRef>
          </c:cat>
          <c:val>
            <c:numRef>
              <c:f>Sheet1!$I$2:$I$3</c:f>
              <c:numCache>
                <c:formatCode>0.0;;</c:formatCode>
                <c:ptCount val="2"/>
                <c:pt idx="0">
                  <c:v>0</c:v>
                </c:pt>
                <c:pt idx="1">
                  <c:v>9.070277616236563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Liverpool Heart And Chest Hospital NHS Trust HQ (516)</c:v>
                </c:pt>
              </c:strCache>
            </c:strRef>
          </c:cat>
          <c:val>
            <c:numRef>
              <c:f>Sheet1!$J$2:$J$3</c:f>
              <c:numCache>
                <c:formatCode>0.0;;</c:formatCode>
                <c:ptCount val="2"/>
                <c:pt idx="0">
                  <c:v>9.070277616236563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0.92972238376343697</c:v>
                </c:pt>
                <c:pt idx="1">
                  <c:v>0.92972238376343697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Liverpool Heart And Chest Hospital NHS Trust HQ (486)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Liverpool Heart And Chest Hospital NHS Trust HQ (486)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Liverpool Heart And Chest Hospital NHS Trust HQ (486)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Liverpool Heart And Chest Hospital NHS Trust HQ (486)</c:v>
                </c:pt>
              </c:strCache>
            </c:strRef>
          </c:cat>
          <c:val>
            <c:numRef>
              <c:f>Sheet1!$G$2:$G$3</c:f>
              <c:numCache>
                <c:formatCode>0.0;;</c:formatCode>
                <c:ptCount val="2"/>
                <c:pt idx="0">
                  <c:v>7.9983671416293634</c:v>
                </c:pt>
                <c:pt idx="1">
                  <c:v>7.9983671416293634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Liverpool Heart And Chest Hospital NHS Trust HQ (486)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Liverpool Heart And Chest Hospital NHS Trust HQ (486)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Liverpool Heart And Chest Hospital NHS Trust HQ (486)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2.0016328583706366</c:v>
                </c:pt>
                <c:pt idx="1">
                  <c:v>2.0016328583706366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Liverpool Heart And Chest Hospital NHS Trust HQ (268)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Liverpool Heart And Chest Hospital NHS Trust HQ (268)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Liverpool Heart And Chest Hospital NHS Trust HQ (268)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Liverpool Heart And Chest Hospital NHS Trust HQ (268)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Liverpool Heart And Chest Hospital NHS Trust HQ (268)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Liverpool Heart And Chest Hospital NHS Trust HQ (268)</c:v>
                </c:pt>
              </c:strCache>
            </c:strRef>
          </c:cat>
          <c:val>
            <c:numRef>
              <c:f>Sheet1!$I$2:$I$3</c:f>
              <c:numCache>
                <c:formatCode>0.0;;</c:formatCode>
                <c:ptCount val="2"/>
                <c:pt idx="0">
                  <c:v>8.8126339198397527</c:v>
                </c:pt>
                <c:pt idx="1">
                  <c:v>8.8126339198397527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Liverpool Heart And Chest Hospital NHS Trust HQ (268)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1.1873660801602473</c:v>
                </c:pt>
                <c:pt idx="1">
                  <c:v>1.1873660801602473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Liverpool Heart And Chest Hospital NHS Trust HQ (379)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Liverpool Heart And Chest Hospital NHS Trust HQ (379)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Liverpool Heart And Chest Hospital NHS Trust HQ (379)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Liverpool Heart And Chest Hospital NHS Trust HQ (379)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Liverpool Heart And Chest Hospital NHS Trust HQ (379)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Liverpool Heart And Chest Hospital NHS Trust HQ (379)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(379)</c:v>
                </c:pt>
                <c:pt idx="1">
                  <c:v>Liverpool Heart And Chest Hospital NHS Trust HQ (379)</c:v>
                </c:pt>
              </c:strCache>
            </c:strRef>
          </c:cat>
          <c:val>
            <c:numRef>
              <c:f>Sheet1!$J$2:$J$3</c:f>
              <c:numCache>
                <c:formatCode>0.0;;</c:formatCode>
                <c:ptCount val="2"/>
                <c:pt idx="0">
                  <c:v>8.0863369222895827</c:v>
                </c:pt>
                <c:pt idx="1">
                  <c:v>8.0863369222895827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1.9136630777104173</c:v>
                </c:pt>
                <c:pt idx="1">
                  <c:v>1.9136630777104173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Sheet1!$J$2:$J$3</c:f>
              <c:numCache>
                <c:formatCode>0.0;;</c:formatCode>
                <c:ptCount val="2"/>
                <c:pt idx="0">
                  <c:v>9.8572715280284235</c:v>
                </c:pt>
                <c:pt idx="1">
                  <c:v>9.8572715280284235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0.14272847197157645</c:v>
                </c:pt>
                <c:pt idx="1">
                  <c:v>0.14272847197157645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(775)</c:v>
                </c:pt>
                <c:pt idx="1">
                  <c:v>Liverpool Heart And Chest Hospital NHS Trust HQ (775)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(775)</c:v>
                </c:pt>
                <c:pt idx="1">
                  <c:v>Liverpool Heart And Chest Hospital NHS Trust HQ (775)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(775)</c:v>
                </c:pt>
                <c:pt idx="1">
                  <c:v>Liverpool Heart And Chest Hospital NHS Trust HQ (775)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(775)</c:v>
                </c:pt>
                <c:pt idx="1">
                  <c:v>Liverpool Heart And Chest Hospital NHS Trust HQ (775)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(775)</c:v>
                </c:pt>
                <c:pt idx="1">
                  <c:v>Liverpool Heart And Chest Hospital NHS Trust HQ (775)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(775)</c:v>
                </c:pt>
                <c:pt idx="1">
                  <c:v>Liverpool Heart And Chest Hospital NHS Trust HQ (775)</c:v>
                </c:pt>
              </c:strCache>
            </c:strRef>
          </c:cat>
          <c:val>
            <c:numRef>
              <c:f>Sheet1!$I$2:$I$3</c:f>
              <c:numCache>
                <c:formatCode>0.0;;</c:formatCode>
                <c:ptCount val="2"/>
                <c:pt idx="0">
                  <c:v>9.3230382428037579</c:v>
                </c:pt>
                <c:pt idx="1">
                  <c:v>9.3230382428037579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(775)</c:v>
                </c:pt>
                <c:pt idx="1">
                  <c:v>Liverpool Heart And Chest Hospital NHS Trust HQ (775)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0.67696175719624208</c:v>
                </c:pt>
                <c:pt idx="1">
                  <c:v>0.67696175719624208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(820)</c:v>
                </c:pt>
                <c:pt idx="1">
                  <c:v>Liverpool Heart And Chest Hospital NHS Trust HQ (820)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(820)</c:v>
                </c:pt>
                <c:pt idx="1">
                  <c:v>Liverpool Heart And Chest Hospital NHS Trust HQ (820)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(820)</c:v>
                </c:pt>
                <c:pt idx="1">
                  <c:v>Liverpool Heart And Chest Hospital NHS Trust HQ (820)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(820)</c:v>
                </c:pt>
                <c:pt idx="1">
                  <c:v>Liverpool Heart And Chest Hospital NHS Trust HQ (820)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(820)</c:v>
                </c:pt>
                <c:pt idx="1">
                  <c:v>Liverpool Heart And Chest Hospital NHS Trust HQ (820)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(820)</c:v>
                </c:pt>
                <c:pt idx="1">
                  <c:v>Liverpool Heart And Chest Hospital NHS Trust HQ (820)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(820)</c:v>
                </c:pt>
                <c:pt idx="1">
                  <c:v>Liverpool Heart And Chest Hospital NHS Trust HQ (820)</c:v>
                </c:pt>
              </c:strCache>
            </c:strRef>
          </c:cat>
          <c:val>
            <c:numRef>
              <c:f>Sheet1!$J$2:$J$3</c:f>
              <c:numCache>
                <c:formatCode>0.0;;</c:formatCode>
                <c:ptCount val="2"/>
                <c:pt idx="0">
                  <c:v>9.7238942238557478</c:v>
                </c:pt>
                <c:pt idx="1">
                  <c:v>9.7238942238557478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0.27610577614425225</c:v>
                </c:pt>
                <c:pt idx="1">
                  <c:v>0.27610577614425225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(812)</c:v>
                </c:pt>
                <c:pt idx="1">
                  <c:v>Liverpool Heart And Chest Hospital NHS Trust HQ (812)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(812)</c:v>
                </c:pt>
                <c:pt idx="1">
                  <c:v>Liverpool Heart And Chest Hospital NHS Trust HQ (812)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(812)</c:v>
                </c:pt>
                <c:pt idx="1">
                  <c:v>Liverpool Heart And Chest Hospital NHS Trust HQ (812)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(812)</c:v>
                </c:pt>
                <c:pt idx="1">
                  <c:v>Liverpool Heart And Chest Hospital NHS Trust HQ (812)</c:v>
                </c:pt>
              </c:strCache>
            </c:strRef>
          </c:cat>
          <c:val>
            <c:numRef>
              <c:f>Sheet1!$G$2:$G$3</c:f>
              <c:numCache>
                <c:formatCode>0.0;;</c:formatCode>
                <c:ptCount val="2"/>
                <c:pt idx="0">
                  <c:v>0</c:v>
                </c:pt>
                <c:pt idx="1">
                  <c:v>9.1258755552833613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(812)</c:v>
                </c:pt>
                <c:pt idx="1">
                  <c:v>Liverpool Heart And Chest Hospital NHS Trust HQ (812)</c:v>
                </c:pt>
              </c:strCache>
            </c:strRef>
          </c:cat>
          <c:val>
            <c:numRef>
              <c:f>Sheet1!$H$2:$H$3</c:f>
              <c:numCache>
                <c:formatCode>0.0;;</c:formatCode>
                <c:ptCount val="2"/>
                <c:pt idx="0">
                  <c:v>9.1258755552833613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(812)</c:v>
                </c:pt>
                <c:pt idx="1">
                  <c:v>Liverpool Heart And Chest Hospital NHS Trust HQ (812)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(812)</c:v>
                </c:pt>
                <c:pt idx="1">
                  <c:v>Liverpool Heart And Chest Hospital NHS Trust HQ (812)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0.87412444471663875</c:v>
                </c:pt>
                <c:pt idx="1">
                  <c:v>0.87412444471663875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Liverpool Heart And Chest Hospital NHS Trust HQ (789)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Liverpool Heart And Chest Hospital NHS Trust HQ (789)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Liverpool Heart And Chest Hospital NHS Trust HQ (789)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Liverpool Heart And Chest Hospital NHS Trust HQ (789)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Liverpool Heart And Chest Hospital NHS Trust HQ (789)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Liverpool Heart And Chest Hospital NHS Trust HQ (789)</c:v>
                </c:pt>
              </c:strCache>
            </c:strRef>
          </c:cat>
          <c:val>
            <c:numRef>
              <c:f>Sheet1!$I$2:$I$3</c:f>
              <c:numCache>
                <c:formatCode>0.0;;</c:formatCode>
                <c:ptCount val="2"/>
                <c:pt idx="0">
                  <c:v>9.1821676234899314</c:v>
                </c:pt>
                <c:pt idx="1">
                  <c:v>9.1821676234899314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Liverpool Heart And Chest Hospital NHS Trust HQ (789)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0.81783237651006857</c:v>
                </c:pt>
                <c:pt idx="1">
                  <c:v>0.81783237651006857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(822)</c:v>
                </c:pt>
                <c:pt idx="1">
                  <c:v>Liverpool Heart And Chest Hospital NHS Trust HQ (822)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(822)</c:v>
                </c:pt>
                <c:pt idx="1">
                  <c:v>Liverpool Heart And Chest Hospital NHS Trust HQ (822)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(822)</c:v>
                </c:pt>
                <c:pt idx="1">
                  <c:v>Liverpool Heart And Chest Hospital NHS Trust HQ (822)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(822)</c:v>
                </c:pt>
                <c:pt idx="1">
                  <c:v>Liverpool Heart And Chest Hospital NHS Trust HQ (822)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(822)</c:v>
                </c:pt>
                <c:pt idx="1">
                  <c:v>Liverpool Heart And Chest Hospital NHS Trust HQ (822)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(822)</c:v>
                </c:pt>
                <c:pt idx="1">
                  <c:v>Liverpool Heart And Chest Hospital NHS Trust HQ (822)</c:v>
                </c:pt>
              </c:strCache>
            </c:strRef>
          </c:cat>
          <c:val>
            <c:numRef>
              <c:f>Sheet1!$I$2:$I$3</c:f>
              <c:numCache>
                <c:formatCode>0.0;;</c:formatCode>
                <c:ptCount val="2"/>
                <c:pt idx="0">
                  <c:v>0</c:v>
                </c:pt>
                <c:pt idx="1">
                  <c:v>9.4561506710832273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(822)</c:v>
                </c:pt>
                <c:pt idx="1">
                  <c:v>Liverpool Heart And Chest Hospital NHS Trust HQ (822)</c:v>
                </c:pt>
              </c:strCache>
            </c:strRef>
          </c:cat>
          <c:val>
            <c:numRef>
              <c:f>Sheet1!$J$2:$J$3</c:f>
              <c:numCache>
                <c:formatCode>0.0;;</c:formatCode>
                <c:ptCount val="2"/>
                <c:pt idx="0">
                  <c:v>9.4561506710832273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0.54384932891677273</c:v>
                </c:pt>
                <c:pt idx="1">
                  <c:v>0.54384932891677273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Sheet1!$I$2:$I$3</c:f>
              <c:numCache>
                <c:formatCode>0.0;;</c:formatCode>
                <c:ptCount val="2"/>
                <c:pt idx="0">
                  <c:v>9.2667364782966839</c:v>
                </c:pt>
                <c:pt idx="1">
                  <c:v>9.2667364782966839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0.7332635217033161</c:v>
                </c:pt>
                <c:pt idx="1">
                  <c:v>0.7332635217033161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Liverpool Heart And Chest Hospital NHS Trust HQ (819)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Liverpool Heart And Chest Hospital NHS Trust HQ (819)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Liverpool Heart And Chest Hospital NHS Trust HQ (819)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Liverpool Heart And Chest Hospital NHS Trust HQ (819)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Liverpool Heart And Chest Hospital NHS Trust HQ (819)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Liverpool Heart And Chest Hospital NHS Trust HQ (819)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(819)</c:v>
                </c:pt>
                <c:pt idx="1">
                  <c:v>Liverpool Heart And Chest Hospital NHS Trust HQ (819)</c:v>
                </c:pt>
              </c:strCache>
            </c:strRef>
          </c:cat>
          <c:val>
            <c:numRef>
              <c:f>Sheet1!$J$2:$J$3</c:f>
              <c:numCache>
                <c:formatCode>0.0;;</c:formatCode>
                <c:ptCount val="2"/>
                <c:pt idx="0">
                  <c:v>8.9371147151830002</c:v>
                </c:pt>
                <c:pt idx="1">
                  <c:v>8.9371147151830002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1.0628852848169998</c:v>
                </c:pt>
                <c:pt idx="1">
                  <c:v>1.0628852848169998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Liverpool Heart And Chest Hospital NHS Trust HQ (762)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Liverpool Heart And Chest Hospital NHS Trust HQ (762)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Liverpool Heart And Chest Hospital NHS Trust HQ (762)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Liverpool Heart And Chest Hospital NHS Trust HQ (762)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Liverpool Heart And Chest Hospital NHS Trust HQ (762)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Liverpool Heart And Chest Hospital NHS Trust HQ (762)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(762)</c:v>
                </c:pt>
                <c:pt idx="1">
                  <c:v>Liverpool Heart And Chest Hospital NHS Trust HQ (762)</c:v>
                </c:pt>
              </c:strCache>
            </c:strRef>
          </c:cat>
          <c:val>
            <c:numRef>
              <c:f>Sheet1!$J$2:$J$3</c:f>
              <c:numCache>
                <c:formatCode>0.0;;</c:formatCode>
                <c:ptCount val="2"/>
                <c:pt idx="0">
                  <c:v>8.6783149878831125</c:v>
                </c:pt>
                <c:pt idx="1">
                  <c:v>8.6783149878831125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1.3216850121168875</c:v>
                </c:pt>
                <c:pt idx="1">
                  <c:v>1.3216850121168875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Liverpool Heart And Chest Hospital NHS Trust HQ (786)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Liverpool Heart And Chest Hospital NHS Trust HQ (786)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Liverpool Heart And Chest Hospital NHS Trust HQ (786)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Liverpool Heart And Chest Hospital NHS Trust HQ (786)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Liverpool Heart And Chest Hospital NHS Trust HQ (786)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Liverpool Heart And Chest Hospital NHS Trust HQ (786)</c:v>
                </c:pt>
              </c:strCache>
            </c:strRef>
          </c:cat>
          <c:val>
            <c:numRef>
              <c:f>Sheet1!$I$2:$I$3</c:f>
              <c:numCache>
                <c:formatCode>0.0;;</c:formatCode>
                <c:ptCount val="2"/>
                <c:pt idx="0">
                  <c:v>0</c:v>
                </c:pt>
                <c:pt idx="1">
                  <c:v>8.0057696255895756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Liverpool Heart And Chest Hospital NHS Trust HQ (786)</c:v>
                </c:pt>
              </c:strCache>
            </c:strRef>
          </c:cat>
          <c:val>
            <c:numRef>
              <c:f>Sheet1!$J$2:$J$3</c:f>
              <c:numCache>
                <c:formatCode>0.0;;</c:formatCode>
                <c:ptCount val="2"/>
                <c:pt idx="0">
                  <c:v>8.0057696255895756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1.9942303744104244</c:v>
                </c:pt>
                <c:pt idx="1">
                  <c:v>1.9942303744104244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8.1526920698787428</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(815)</c:v>
                </c:pt>
                <c:pt idx="1">
                  <c:v>Liverpool Heart And Chest Hospital NHS Trust HQ (815)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(815)</c:v>
                </c:pt>
                <c:pt idx="1">
                  <c:v>Liverpool Heart And Chest Hospital NHS Trust HQ (815)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(815)</c:v>
                </c:pt>
                <c:pt idx="1">
                  <c:v>Liverpool Heart And Chest Hospital NHS Trust HQ (815)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(815)</c:v>
                </c:pt>
                <c:pt idx="1">
                  <c:v>Liverpool Heart And Chest Hospital NHS Trust HQ (815)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(815)</c:v>
                </c:pt>
                <c:pt idx="1">
                  <c:v>Liverpool Heart And Chest Hospital NHS Trust HQ (815)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(815)</c:v>
                </c:pt>
                <c:pt idx="1">
                  <c:v>Liverpool Heart And Chest Hospital NHS Trust HQ (815)</c:v>
                </c:pt>
              </c:strCache>
            </c:strRef>
          </c:cat>
          <c:val>
            <c:numRef>
              <c:f>Sheet1!$I$2:$I$3</c:f>
              <c:numCache>
                <c:formatCode>0.0;;</c:formatCode>
                <c:ptCount val="2"/>
                <c:pt idx="0">
                  <c:v>0</c:v>
                </c:pt>
                <c:pt idx="1">
                  <c:v>9.4772914203307383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(815)</c:v>
                </c:pt>
                <c:pt idx="1">
                  <c:v>Liverpool Heart And Chest Hospital NHS Trust HQ (815)</c:v>
                </c:pt>
              </c:strCache>
            </c:strRef>
          </c:cat>
          <c:val>
            <c:numRef>
              <c:f>Sheet1!$J$2:$J$3</c:f>
              <c:numCache>
                <c:formatCode>0.0;;</c:formatCode>
                <c:ptCount val="2"/>
                <c:pt idx="0">
                  <c:v>9.4772914203307383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0.52270857966926165</c:v>
                </c:pt>
                <c:pt idx="1">
                  <c:v>0.52270857966926165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(706)</c:v>
                </c:pt>
                <c:pt idx="1">
                  <c:v>Liverpool Heart And Chest Hospital NHS Trust HQ (706)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(706)</c:v>
                </c:pt>
                <c:pt idx="1">
                  <c:v>Liverpool Heart And Chest Hospital NHS Trust HQ (706)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(706)</c:v>
                </c:pt>
                <c:pt idx="1">
                  <c:v>Liverpool Heart And Chest Hospital NHS Trust HQ (706)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(706)</c:v>
                </c:pt>
                <c:pt idx="1">
                  <c:v>Liverpool Heart And Chest Hospital NHS Trust HQ (706)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(706)</c:v>
                </c:pt>
                <c:pt idx="1">
                  <c:v>Liverpool Heart And Chest Hospital NHS Trust HQ (706)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(706)</c:v>
                </c:pt>
                <c:pt idx="1">
                  <c:v>Liverpool Heart And Chest Hospital NHS Trust HQ (706)</c:v>
                </c:pt>
              </c:strCache>
            </c:strRef>
          </c:cat>
          <c:val>
            <c:numRef>
              <c:f>Sheet1!$I$2:$I$3</c:f>
              <c:numCache>
                <c:formatCode>0.0;;</c:formatCode>
                <c:ptCount val="2"/>
                <c:pt idx="0">
                  <c:v>8.5178081433748591</c:v>
                </c:pt>
                <c:pt idx="1">
                  <c:v>8.5178081433748591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(706)</c:v>
                </c:pt>
                <c:pt idx="1">
                  <c:v>Liverpool Heart And Chest Hospital NHS Trust HQ (706)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1.4821918566251409</c:v>
                </c:pt>
                <c:pt idx="1">
                  <c:v>1.4821918566251409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Liverpool Heart And Chest Hospital NHS Trust HQ (821)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Liverpool Heart And Chest Hospital NHS Trust HQ (821)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Liverpool Heart And Chest Hospital NHS Trust HQ (821)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Liverpool Heart And Chest Hospital NHS Trust HQ (821)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Liverpool Heart And Chest Hospital NHS Trust HQ (821)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Liverpool Heart And Chest Hospital NHS Trust HQ (821)</c:v>
                </c:pt>
              </c:strCache>
            </c:strRef>
          </c:cat>
          <c:val>
            <c:numRef>
              <c:f>Sheet1!$I$2:$I$3</c:f>
              <c:numCache>
                <c:formatCode>0.0;;</c:formatCode>
                <c:ptCount val="2"/>
                <c:pt idx="0">
                  <c:v>9.7521073355629646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(821)</c:v>
                </c:pt>
                <c:pt idx="1">
                  <c:v>Liverpool Heart And Chest Hospital NHS Trust HQ (821)</c:v>
                </c:pt>
              </c:strCache>
            </c:strRef>
          </c:cat>
          <c:val>
            <c:numRef>
              <c:f>Sheet1!$J$2:$J$3</c:f>
              <c:numCache>
                <c:formatCode>0.0;;</c:formatCode>
                <c:ptCount val="2"/>
                <c:pt idx="0">
                  <c:v>0</c:v>
                </c:pt>
                <c:pt idx="1">
                  <c:v>9.7521073355629646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0.24789266443703539</c:v>
                </c:pt>
                <c:pt idx="1">
                  <c:v>0.24789266443703539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(694)</c:v>
                </c:pt>
                <c:pt idx="1">
                  <c:v>Liverpool Heart And Chest Hospital NHS Trust HQ (694)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(694)</c:v>
                </c:pt>
                <c:pt idx="1">
                  <c:v>Liverpool Heart And Chest Hospital NHS Trust HQ (694)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(694)</c:v>
                </c:pt>
                <c:pt idx="1">
                  <c:v>Liverpool Heart And Chest Hospital NHS Trust HQ (694)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(694)</c:v>
                </c:pt>
                <c:pt idx="1">
                  <c:v>Liverpool Heart And Chest Hospital NHS Trust HQ (694)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(694)</c:v>
                </c:pt>
                <c:pt idx="1">
                  <c:v>Liverpool Heart And Chest Hospital NHS Trust HQ (694)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(694)</c:v>
                </c:pt>
                <c:pt idx="1">
                  <c:v>Liverpool Heart And Chest Hospital NHS Trust HQ (694)</c:v>
                </c:pt>
              </c:strCache>
            </c:strRef>
          </c:cat>
          <c:val>
            <c:numRef>
              <c:f>Sheet1!$I$2:$I$3</c:f>
              <c:numCache>
                <c:formatCode>0.0;;</c:formatCode>
                <c:ptCount val="2"/>
                <c:pt idx="0">
                  <c:v>0</c:v>
                </c:pt>
                <c:pt idx="1">
                  <c:v>9.4644645600000228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(694)</c:v>
                </c:pt>
                <c:pt idx="1">
                  <c:v>Liverpool Heart And Chest Hospital NHS Trust HQ (694)</c:v>
                </c:pt>
              </c:strCache>
            </c:strRef>
          </c:cat>
          <c:val>
            <c:numRef>
              <c:f>Sheet1!$J$2:$J$3</c:f>
              <c:numCache>
                <c:formatCode>0.0;;</c:formatCode>
                <c:ptCount val="2"/>
                <c:pt idx="0">
                  <c:v>9.4644645600000228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0.53553543999997721</c:v>
                </c:pt>
                <c:pt idx="1">
                  <c:v>0.53553543999997721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Liverpool Heart And Chest Hospital NHS Trust HQ (753)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Liverpool Heart And Chest Hospital NHS Trust HQ (753)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Liverpool Heart And Chest Hospital NHS Trust HQ (753)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Liverpool Heart And Chest Hospital NHS Trust HQ (753)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Liverpool Heart And Chest Hospital NHS Trust HQ (753)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Liverpool Heart And Chest Hospital NHS Trust HQ (753)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(753)</c:v>
                </c:pt>
                <c:pt idx="1">
                  <c:v>Liverpool Heart And Chest Hospital NHS Trust HQ (753)</c:v>
                </c:pt>
              </c:strCache>
            </c:strRef>
          </c:cat>
          <c:val>
            <c:numRef>
              <c:f>Sheet1!$J$2:$J$3</c:f>
              <c:numCache>
                <c:formatCode>0.0;;</c:formatCode>
                <c:ptCount val="2"/>
                <c:pt idx="0">
                  <c:v>9.1641857939538784</c:v>
                </c:pt>
                <c:pt idx="1">
                  <c:v>9.1641857939538784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0.83581420604612156</c:v>
                </c:pt>
                <c:pt idx="1">
                  <c:v>0.83581420604612156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Liverpool Heart And Chest Hospital NHS Trust HQ (34)</c:v>
                </c:pt>
              </c:strCache>
            </c:strRef>
          </c:cat>
          <c:val>
            <c:numRef>
              <c:f>Sheet1!$D$2:$D$3</c:f>
              <c:numCache>
                <c:formatCode>0.0;;</c:formatCode>
                <c:ptCount val="2"/>
                <c:pt idx="0">
                  <c:v>7.7183839261985598</c:v>
                </c:pt>
                <c:pt idx="1">
                  <c:v>7.7183839261985598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Liverpool Heart And Chest Hospital NHS Trust HQ (34)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Liverpool Heart And Chest Hospital NHS Trust HQ (34)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Liverpool Heart And Chest Hospital NHS Trust HQ (34)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Liverpool Heart And Chest Hospital NHS Trust HQ (34)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Liverpool Heart And Chest Hospital NHS Trust HQ (34)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c:v>
                </c:pt>
                <c:pt idx="1">
                  <c:v>Liverpool Heart And Chest Hospital NHS Trust HQ (34)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Heart And Chest Hospital NHS Trust HQ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Heart And Chest Hospital NHS Trust HQ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Heart And Chest Hospital NHS Trust HQ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Heart And Chest Hospital NHS Trust HQ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Heart And Chest Hospital NHS Trust HQ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Heart And Chest Hospital NHS Trust HQ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Liverpool Heart And Chest Hospital NHS Trust HQ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Liverpool Heart And Chest Hospital NHS Trust HQ (69)</c:v>
                </c:pt>
              </c:strCache>
            </c:strRef>
          </c:cat>
          <c:val>
            <c:numRef>
              <c:f>Sheet1!$D$2:$D$3</c:f>
              <c:numCache>
                <c:formatCode>0.0;;</c:formatCode>
                <c:ptCount val="2"/>
                <c:pt idx="0">
                  <c:v>9.019979234421438</c:v>
                </c:pt>
                <c:pt idx="1">
                  <c:v>9.019979234421438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Liverpool Heart And Chest Hospital NHS Trust HQ (69)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Liverpool Heart And Chest Hospital NHS Trust HQ (69)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Liverpool Heart And Chest Hospital NHS Trust HQ (69)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Liverpool Heart And Chest Hospital NHS Trust HQ (69)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Liverpool Heart And Chest Hospital NHS Trust HQ (69)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Liverpool Heart And Chest Hospital NHS Trust HQ (69)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Liverpool Heart And Chest Hospital NHS Trust HQ (68)</c:v>
                </c:pt>
              </c:strCache>
            </c:strRef>
          </c:cat>
          <c:val>
            <c:numRef>
              <c:f>Sheet1!$D$2:$D$3</c:f>
              <c:numCache>
                <c:formatCode>0.0;;</c:formatCode>
                <c:ptCount val="2"/>
                <c:pt idx="0">
                  <c:v>9.3045561479529386</c:v>
                </c:pt>
                <c:pt idx="1">
                  <c:v>9.3045561479529386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Liverpool Heart And Chest Hospital NHS Trust HQ (68)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Liverpool Heart And Chest Hospital NHS Trust HQ (68)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Liverpool Heart And Chest Hospital NHS Trust HQ (68)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Liverpool Heart And Chest Hospital NHS Trust HQ (68)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Liverpool Heart And Chest Hospital NHS Trust HQ (68)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(68)</c:v>
                </c:pt>
                <c:pt idx="1">
                  <c:v>Liverpool Heart And Chest Hospital NHS Trust HQ (68)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Liverpool Heart And Chest Hospital NHS Trust HQ (54)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Liverpool Heart And Chest Hospital NHS Trust HQ (54)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Liverpool Heart And Chest Hospital NHS Trust HQ (54)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Liverpool Heart And Chest Hospital NHS Trust HQ (54)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Liverpool Heart And Chest Hospital NHS Trust HQ (54)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Liverpool Heart And Chest Hospital NHS Trust HQ (54)</c:v>
                </c:pt>
              </c:strCache>
            </c:strRef>
          </c:cat>
          <c:val>
            <c:numRef>
              <c:f>Sheet1!$I$2:$I$3</c:f>
              <c:numCache>
                <c:formatCode>0.0;;</c:formatCode>
                <c:ptCount val="2"/>
                <c:pt idx="0">
                  <c:v>7.9689852988207974</c:v>
                </c:pt>
                <c:pt idx="1">
                  <c:v>7.9689852988207974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Liverpool Heart And Chest Hospital NHS Trust HQ (54)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2.0310147011792026</c:v>
                </c:pt>
                <c:pt idx="1">
                  <c:v>2.0310147011792026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0.18651370031906511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0.69478447969905544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0.19370071836589986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2.0222079120707583</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0.19370071836589897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0.69478447969905677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0.47370452648491401</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7.0190033565465484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Heart And Chest Hospital NHS Trust HQ (56)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Heart And Chest Hospital NHS Trust HQ (56)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Heart And Chest Hospital NHS Trust HQ (56)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Heart And Chest Hospital NHS Trust HQ (56)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Heart And Chest Hospital NHS Trust HQ (56)</c:v>
                </c:pt>
              </c:strCache>
            </c:strRef>
          </c:cat>
          <c:val>
            <c:numRef>
              <c:f>Sheet1!$H$2:$H$3</c:f>
              <c:numCache>
                <c:formatCode>0.0;;</c:formatCode>
                <c:ptCount val="2"/>
                <c:pt idx="0">
                  <c:v>8.066861644905746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Heart And Chest Hospital NHS Trust HQ (56)</c:v>
                </c:pt>
              </c:strCache>
            </c:strRef>
          </c:cat>
          <c:val>
            <c:numRef>
              <c:f>Sheet1!$I$2:$I$3</c:f>
              <c:numCache>
                <c:formatCode>0.0;;</c:formatCode>
                <c:ptCount val="2"/>
                <c:pt idx="0">
                  <c:v>0</c:v>
                </c:pt>
                <c:pt idx="1">
                  <c:v>8.066861644905746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Liverpool Heart And Chest Hospital NHS Trust HQ (56)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1.933138355094254</c:v>
                </c:pt>
                <c:pt idx="1">
                  <c:v>1.933138355094254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(800)</c:v>
                </c:pt>
                <c:pt idx="1">
                  <c:v>Liverpool Heart And Chest Hospital NHS Trust HQ (800)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(800)</c:v>
                </c:pt>
                <c:pt idx="1">
                  <c:v>Liverpool Heart And Chest Hospital NHS Trust HQ (800)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(800)</c:v>
                </c:pt>
                <c:pt idx="1">
                  <c:v>Liverpool Heart And Chest Hospital NHS Trust HQ (800)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(800)</c:v>
                </c:pt>
                <c:pt idx="1">
                  <c:v>Liverpool Heart And Chest Hospital NHS Trust HQ (800)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(800)</c:v>
                </c:pt>
                <c:pt idx="1">
                  <c:v>Liverpool Heart And Chest Hospital NHS Trust HQ (800)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(800)</c:v>
                </c:pt>
                <c:pt idx="1">
                  <c:v>Liverpool Heart And Chest Hospital NHS Trust HQ (800)</c:v>
                </c:pt>
              </c:strCache>
            </c:strRef>
          </c:cat>
          <c:val>
            <c:numRef>
              <c:f>Sheet1!$I$2:$I$3</c:f>
              <c:numCache>
                <c:formatCode>0.0;;</c:formatCode>
                <c:ptCount val="2"/>
                <c:pt idx="0">
                  <c:v>0</c:v>
                </c:pt>
                <c:pt idx="1">
                  <c:v>7.5474537574262746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(800)</c:v>
                </c:pt>
                <c:pt idx="1">
                  <c:v>Liverpool Heart And Chest Hospital NHS Trust HQ (800)</c:v>
                </c:pt>
              </c:strCache>
            </c:strRef>
          </c:cat>
          <c:val>
            <c:numRef>
              <c:f>Sheet1!$J$2:$J$3</c:f>
              <c:numCache>
                <c:formatCode>0.0;;</c:formatCode>
                <c:ptCount val="2"/>
                <c:pt idx="0">
                  <c:v>7.5474537574262746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2.4525462425737254</c:v>
                </c:pt>
                <c:pt idx="1">
                  <c:v>2.4525462425737254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Liverpool Heart And Chest Hospital NHS Trust HQ (595)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Liverpool Heart And Chest Hospital NHS Trust HQ (595)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Liverpool Heart And Chest Hospital NHS Trust HQ (595)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Liverpool Heart And Chest Hospital NHS Trust HQ (595)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Liverpool Heart And Chest Hospital NHS Trust HQ (595)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Liverpool Heart And Chest Hospital NHS Trust HQ (595)</c:v>
                </c:pt>
              </c:strCache>
            </c:strRef>
          </c:cat>
          <c:val>
            <c:numRef>
              <c:f>Sheet1!$I$2:$I$3</c:f>
              <c:numCache>
                <c:formatCode>0.0;;</c:formatCode>
                <c:ptCount val="2"/>
                <c:pt idx="0">
                  <c:v>0</c:v>
                </c:pt>
                <c:pt idx="1">
                  <c:v>6.5457100782017861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(595)</c:v>
                </c:pt>
                <c:pt idx="1">
                  <c:v>Liverpool Heart And Chest Hospital NHS Trust HQ (595)</c:v>
                </c:pt>
              </c:strCache>
            </c:strRef>
          </c:cat>
          <c:val>
            <c:numRef>
              <c:f>Sheet1!$J$2:$J$3</c:f>
              <c:numCache>
                <c:formatCode>0.0;;</c:formatCode>
                <c:ptCount val="2"/>
                <c:pt idx="0">
                  <c:v>6.5457100782017861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3.4542899217982139</c:v>
                </c:pt>
                <c:pt idx="1">
                  <c:v>3.4542899217982139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(203)</c:v>
                </c:pt>
                <c:pt idx="1">
                  <c:v>Liverpool Heart And Chest Hospital NHS Trust HQ (203)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(203)</c:v>
                </c:pt>
                <c:pt idx="1">
                  <c:v>Liverpool Heart And Chest Hospital NHS Trust HQ (203)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(203)</c:v>
                </c:pt>
                <c:pt idx="1">
                  <c:v>Liverpool Heart And Chest Hospital NHS Trust HQ (203)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(203)</c:v>
                </c:pt>
                <c:pt idx="1">
                  <c:v>Liverpool Heart And Chest Hospital NHS Trust HQ (203)</c:v>
                </c:pt>
              </c:strCache>
            </c:strRef>
          </c:cat>
          <c:val>
            <c:numRef>
              <c:f>Sheet1!$G$2:$G$3</c:f>
              <c:numCache>
                <c:formatCode>0.0;;</c:formatCode>
                <c:ptCount val="2"/>
                <c:pt idx="0">
                  <c:v>7.5831409964495204</c:v>
                </c:pt>
                <c:pt idx="1">
                  <c:v>7.5831409964495204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(203)</c:v>
                </c:pt>
                <c:pt idx="1">
                  <c:v>Liverpool Heart And Chest Hospital NHS Trust HQ (203)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(203)</c:v>
                </c:pt>
                <c:pt idx="1">
                  <c:v>Liverpool Heart And Chest Hospital NHS Trust HQ (203)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(203)</c:v>
                </c:pt>
                <c:pt idx="1">
                  <c:v>Liverpool Heart And Chest Hospital NHS Trust HQ (203)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2.4168590035504796</c:v>
                </c:pt>
                <c:pt idx="1">
                  <c:v>2.4168590035504796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(824)</c:v>
                </c:pt>
                <c:pt idx="1">
                  <c:v>Liverpool Heart And Chest Hospital NHS Trust HQ (824)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(824)</c:v>
                </c:pt>
                <c:pt idx="1">
                  <c:v>Liverpool Heart And Chest Hospital NHS Trust HQ (824)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(824)</c:v>
                </c:pt>
                <c:pt idx="1">
                  <c:v>Liverpool Heart And Chest Hospital NHS Trust HQ (824)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(824)</c:v>
                </c:pt>
                <c:pt idx="1">
                  <c:v>Liverpool Heart And Chest Hospital NHS Trust HQ (824)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(824)</c:v>
                </c:pt>
                <c:pt idx="1">
                  <c:v>Liverpool Heart And Chest Hospital NHS Trust HQ (824)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(824)</c:v>
                </c:pt>
                <c:pt idx="1">
                  <c:v>Liverpool Heart And Chest Hospital NHS Trust HQ (824)</c:v>
                </c:pt>
              </c:strCache>
            </c:strRef>
          </c:cat>
          <c:val>
            <c:numRef>
              <c:f>Sheet1!$I$2:$I$3</c:f>
              <c:numCache>
                <c:formatCode>0.0;;</c:formatCode>
                <c:ptCount val="2"/>
                <c:pt idx="0">
                  <c:v>7.656362170605898</c:v>
                </c:pt>
                <c:pt idx="1">
                  <c:v>7.656362170605898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(824)</c:v>
                </c:pt>
                <c:pt idx="1">
                  <c:v>Liverpool Heart And Chest Hospital NHS Trust HQ (824)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2.343637829394102</c:v>
                </c:pt>
                <c:pt idx="1">
                  <c:v>2.343637829394102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(804)</c:v>
                </c:pt>
                <c:pt idx="1">
                  <c:v>Liverpool Heart And Chest Hospital NHS Trust HQ (804)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(804)</c:v>
                </c:pt>
                <c:pt idx="1">
                  <c:v>Liverpool Heart And Chest Hospital NHS Trust HQ (804)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(804)</c:v>
                </c:pt>
                <c:pt idx="1">
                  <c:v>Liverpool Heart And Chest Hospital NHS Trust HQ (804)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(804)</c:v>
                </c:pt>
                <c:pt idx="1">
                  <c:v>Liverpool Heart And Chest Hospital NHS Trust HQ (804)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(804)</c:v>
                </c:pt>
                <c:pt idx="1">
                  <c:v>Liverpool Heart And Chest Hospital NHS Trust HQ (804)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(804)</c:v>
                </c:pt>
                <c:pt idx="1">
                  <c:v>Liverpool Heart And Chest Hospital NHS Trust HQ (804)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(804)</c:v>
                </c:pt>
                <c:pt idx="1">
                  <c:v>Liverpool Heart And Chest Hospital NHS Trust HQ (804)</c:v>
                </c:pt>
              </c:strCache>
            </c:strRef>
          </c:cat>
          <c:val>
            <c:numRef>
              <c:f>Sheet1!$J$2:$J$3</c:f>
              <c:numCache>
                <c:formatCode>0.0;;</c:formatCode>
                <c:ptCount val="2"/>
                <c:pt idx="0">
                  <c:v>9.3221855236145501</c:v>
                </c:pt>
                <c:pt idx="1">
                  <c:v>9.3221855236145501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0.67781447638544989</c:v>
                </c:pt>
                <c:pt idx="1">
                  <c:v>0.67781447638544989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Liverpool Heart And Chest Hospital NHS Trust HQ (748)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Liverpool Heart And Chest Hospital NHS Trust HQ (748)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Liverpool Heart And Chest Hospital NHS Trust HQ (748)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Liverpool Heart And Chest Hospital NHS Trust HQ (748)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Liverpool Heart And Chest Hospital NHS Trust HQ (748)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Liverpool Heart And Chest Hospital NHS Trust HQ (748)</c:v>
                </c:pt>
              </c:strCache>
            </c:strRef>
          </c:cat>
          <c:val>
            <c:numRef>
              <c:f>Sheet1!$I$2:$I$3</c:f>
              <c:numCache>
                <c:formatCode>0.0;;</c:formatCode>
                <c:ptCount val="2"/>
                <c:pt idx="0">
                  <c:v>9.212631636924721</c:v>
                </c:pt>
                <c:pt idx="1">
                  <c:v>9.212631636924721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(748)</c:v>
                </c:pt>
                <c:pt idx="1">
                  <c:v>Liverpool Heart And Chest Hospital NHS Trust HQ (748)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0.78736836307527902</c:v>
                </c:pt>
                <c:pt idx="1">
                  <c:v>0.78736836307527902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Liverpool Heart And Chest Hospital NHS Trust HQ (738)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Liverpool Heart And Chest Hospital NHS Trust HQ (738)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Liverpool Heart And Chest Hospital NHS Trust HQ (738)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Liverpool Heart And Chest Hospital NHS Trust HQ (738)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Liverpool Heart And Chest Hospital NHS Trust HQ (738)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Liverpool Heart And Chest Hospital NHS Trust HQ (738)</c:v>
                </c:pt>
              </c:strCache>
            </c:strRef>
          </c:cat>
          <c:val>
            <c:numRef>
              <c:f>Sheet1!$I$2:$I$3</c:f>
              <c:numCache>
                <c:formatCode>0.0;;</c:formatCode>
                <c:ptCount val="2"/>
                <c:pt idx="0">
                  <c:v>5.4969598264655346</c:v>
                </c:pt>
                <c:pt idx="1">
                  <c:v>5.4969598264655346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Liverpool Heart And Chest Hospital NHS Trust HQ (738)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4.5030401735344654</c:v>
                </c:pt>
                <c:pt idx="1">
                  <c:v>4.5030401735344654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Liverpool Heart And Chest Hospital NHS Trust HQ (778)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Liverpool Heart And Chest Hospital NHS Trust HQ (778)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Liverpool Heart And Chest Hospital NHS Trust HQ (778)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Liverpool Heart And Chest Hospital NHS Trust HQ (778)</c:v>
                </c:pt>
              </c:strCache>
            </c:strRef>
          </c:cat>
          <c:val>
            <c:numRef>
              <c:f>Sheet1!$G$2:$G$3</c:f>
              <c:numCache>
                <c:formatCode>0.0;;</c:formatCode>
                <c:ptCount val="2"/>
                <c:pt idx="0">
                  <c:v>0</c:v>
                </c:pt>
                <c:pt idx="1">
                  <c:v>7.1538664722071301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Liverpool Heart And Chest Hospital NHS Trust HQ (778)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Liverpool Heart And Chest Hospital NHS Trust HQ (778)</c:v>
                </c:pt>
              </c:strCache>
            </c:strRef>
          </c:cat>
          <c:val>
            <c:numRef>
              <c:f>Sheet1!$I$2:$I$3</c:f>
              <c:numCache>
                <c:formatCode>0.0;;</c:formatCode>
                <c:ptCount val="2"/>
                <c:pt idx="0">
                  <c:v>7.1538664722071301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Liverpool Heart And Chest Hospital NHS Trust HQ (778)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2.8461335277928699</c:v>
                </c:pt>
                <c:pt idx="1">
                  <c:v>2.8461335277928699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Liverpool Heart And Chest Hospital NHS Trust HQ (784)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Liverpool Heart And Chest Hospital NHS Trust HQ (784)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Liverpool Heart And Chest Hospital NHS Trust HQ (784)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Liverpool Heart And Chest Hospital NHS Trust HQ (784)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Liverpool Heart And Chest Hospital NHS Trust HQ (784)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Liverpool Heart And Chest Hospital NHS Trust HQ (784)</c:v>
                </c:pt>
              </c:strCache>
            </c:strRef>
          </c:cat>
          <c:val>
            <c:numRef>
              <c:f>Sheet1!$I$2:$I$3</c:f>
              <c:numCache>
                <c:formatCode>0.0;;</c:formatCode>
                <c:ptCount val="2"/>
                <c:pt idx="0">
                  <c:v>8.7134153615183596</c:v>
                </c:pt>
                <c:pt idx="1">
                  <c:v>8.7134153615183596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Liverpool Heart And Chest Hospital NHS Trust HQ (784)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1.2865846384816404</c:v>
                </c:pt>
                <c:pt idx="1">
                  <c:v>1.2865846384816404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0.21196521773360733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0.57066897899593183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0.15909824472263256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1.6609630154645547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0.15909824472263256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0.57066897899593272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1.1915784215588427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8.8424950162720002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Liverpool Heart And Chest Hospital NHS Trust HQ (438)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Liverpool Heart And Chest Hospital NHS Trust HQ (438)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Liverpool Heart And Chest Hospital NHS Trust HQ (438)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Liverpool Heart And Chest Hospital NHS Trust HQ (438)</c:v>
                </c:pt>
              </c:strCache>
            </c:strRef>
          </c:cat>
          <c:val>
            <c:numRef>
              <c:f>Sheet1!$G$2:$G$3</c:f>
              <c:numCache>
                <c:formatCode>0.0;;</c:formatCode>
                <c:ptCount val="2"/>
                <c:pt idx="0">
                  <c:v>8.5061256408502075</c:v>
                </c:pt>
                <c:pt idx="1">
                  <c:v>8.5061256408502075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Liverpool Heart And Chest Hospital NHS Trust HQ (438)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Liverpool Heart And Chest Hospital NHS Trust HQ (438)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Liverpool Heart And Chest Hospital NHS Trust HQ (438)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1.4938743591497925</c:v>
                </c:pt>
                <c:pt idx="1">
                  <c:v>1.4938743591497925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Liverpool Heart And Chest Hospital NHS Trust HQ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Liverpool Heart And Chest Hospital NHS Trust HQ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Liverpool Heart And Chest Hospital NHS Trust HQ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Liverpool Heart And Chest Hospital NHS Trust HQ (524)</c:v>
                </c:pt>
              </c:strCache>
            </c:strRef>
          </c:cat>
          <c:val>
            <c:numRef>
              <c:f>Sheet1!$G$2:$G$3</c:f>
              <c:numCache>
                <c:formatCode>0.0;;</c:formatCode>
                <c:ptCount val="2"/>
                <c:pt idx="0">
                  <c:v>6.7544798151408543</c:v>
                </c:pt>
                <c:pt idx="1">
                  <c:v>6.7544798151408543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Liverpool Heart And Chest Hospital NHS Trust HQ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Liverpool Heart And Chest Hospital NHS Trust HQ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Liverpool Heart And Chest Hospital NHS Trust HQ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3.2455201848591457</c:v>
                </c:pt>
                <c:pt idx="1">
                  <c:v>3.2455201848591457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(817)</c:v>
                </c:pt>
                <c:pt idx="1">
                  <c:v>Liverpool Heart And Chest Hospital NHS Trust HQ (817)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(817)</c:v>
                </c:pt>
                <c:pt idx="1">
                  <c:v>Liverpool Heart And Chest Hospital NHS Trust HQ (817)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(817)</c:v>
                </c:pt>
                <c:pt idx="1">
                  <c:v>Liverpool Heart And Chest Hospital NHS Trust HQ (817)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(817)</c:v>
                </c:pt>
                <c:pt idx="1">
                  <c:v>Liverpool Heart And Chest Hospital NHS Trust HQ (817)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(817)</c:v>
                </c:pt>
                <c:pt idx="1">
                  <c:v>Liverpool Heart And Chest Hospital NHS Trust HQ (817)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(817)</c:v>
                </c:pt>
                <c:pt idx="1">
                  <c:v>Liverpool Heart And Chest Hospital NHS Trust HQ (817)</c:v>
                </c:pt>
              </c:strCache>
            </c:strRef>
          </c:cat>
          <c:val>
            <c:numRef>
              <c:f>Sheet1!$I$2:$I$3</c:f>
              <c:numCache>
                <c:formatCode>0.0;;</c:formatCode>
                <c:ptCount val="2"/>
                <c:pt idx="0">
                  <c:v>0</c:v>
                </c:pt>
                <c:pt idx="1">
                  <c:v>9.5962713819697587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(817)</c:v>
                </c:pt>
                <c:pt idx="1">
                  <c:v>Liverpool Heart And Chest Hospital NHS Trust HQ (817)</c:v>
                </c:pt>
              </c:strCache>
            </c:strRef>
          </c:cat>
          <c:val>
            <c:numRef>
              <c:f>Sheet1!$J$2:$J$3</c:f>
              <c:numCache>
                <c:formatCode>0.0;;</c:formatCode>
                <c:ptCount val="2"/>
                <c:pt idx="0">
                  <c:v>9.5962713819697587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0.40372861803024129</c:v>
                </c:pt>
                <c:pt idx="1">
                  <c:v>0.40372861803024129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Sheet1!$J$2:$J$3</c:f>
              <c:numCache>
                <c:formatCode>0.0;;</c:formatCode>
                <c:ptCount val="2"/>
                <c:pt idx="0">
                  <c:v>9.6595289552409866</c:v>
                </c:pt>
                <c:pt idx="1">
                  <c:v>9.6595289552409866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0.34047104475901335</c:v>
                </c:pt>
                <c:pt idx="1">
                  <c:v>0.34047104475901335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(814)</c:v>
                </c:pt>
                <c:pt idx="1">
                  <c:v>Liverpool Heart And Chest Hospital NHS Trust HQ (814)</c:v>
                </c:pt>
              </c:strCache>
            </c:strRef>
          </c:cat>
          <c:val>
            <c:numRef>
              <c:f>Sheet1!$J$2:$J$3</c:f>
              <c:numCache>
                <c:formatCode>0.0;;</c:formatCode>
                <c:ptCount val="2"/>
                <c:pt idx="0">
                  <c:v>9.2125377379689173</c:v>
                </c:pt>
                <c:pt idx="1">
                  <c:v>9.2125377379689173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0.78746226203108272</c:v>
                </c:pt>
                <c:pt idx="1">
                  <c:v>0.78746226203108272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8.9329278563844792</c:v>
                </c:pt>
                <c:pt idx="1">
                  <c:v>8.7633230669531219</c:v>
                </c:pt>
                <c:pt idx="2">
                  <c:v>9.0581062389717424</c:v>
                </c:pt>
                <c:pt idx="3">
                  <c:v>8.9182303552175579</c:v>
                </c:pt>
                <c:pt idx="4">
                  <c:v>8.8424950162720002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8.5403391376285818</c:v>
                </c:pt>
                <c:pt idx="1">
                  <c:v>8.0051293457573696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9.2896089583008941</c:v>
                </c:pt>
                <c:pt idx="1">
                  <c:v>8.8724621710316089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8.9382065301814997</c:v>
                </c:pt>
                <c:pt idx="1">
                  <c:v>8.8135753661701948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9.4645594571038796</c:v>
                </c:pt>
                <c:pt idx="1">
                  <c:v>9.3217532813786548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0.37723389800509644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0.36370374302354413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0.10139788431448959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1.0585794707310301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0.10139788431448871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0.36370374302354413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0.59069027294366272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8.5752128396018197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5.9855790516004097</c:v>
                </c:pt>
                <c:pt idx="1">
                  <c:v>5.7139554625108282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7.5024539553748051</c:v>
                </c:pt>
                <c:pt idx="1">
                  <c:v>8.3910993736248898</c:v>
                </c:pt>
                <c:pt idx="2">
                  <c:v>8.8854595672608703</c:v>
                </c:pt>
                <c:pt idx="3">
                  <c:v>8.4585660873401274</c:v>
                </c:pt>
                <c:pt idx="4">
                  <c:v>8.9784030918497315</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9.5696315890356818</c:v>
                </c:pt>
                <c:pt idx="1">
                  <c:v>9.6652003870468661</c:v>
                </c:pt>
                <c:pt idx="2">
                  <c:v>9.566668108242947</c:v>
                </c:pt>
                <c:pt idx="3">
                  <c:v>9.6112702330188693</c:v>
                </c:pt>
                <c:pt idx="4">
                  <c:v>9.5599766019527959</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8.634180706067788</c:v>
                </c:pt>
                <c:pt idx="1">
                  <c:v>8.8820734037267801</c:v>
                </c:pt>
                <c:pt idx="2">
                  <c:v>8.9714960007563516</c:v>
                </c:pt>
                <c:pt idx="3">
                  <c:v>8.6767753444335405</c:v>
                </c:pt>
                <c:pt idx="4">
                  <c:v>9.070277616236563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8.1537201333552289</c:v>
                </c:pt>
                <c:pt idx="1">
                  <c:v>8.5182980133987058</c:v>
                </c:pt>
                <c:pt idx="2">
                  <c:v>8.4961697780329271</c:v>
                </c:pt>
                <c:pt idx="3">
                  <c:v>8.2844905268369811</c:v>
                </c:pt>
                <c:pt idx="4">
                  <c:v>7.9983671416293634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9.7729879681684864</c:v>
                </c:pt>
                <c:pt idx="1">
                  <c:v>9.7596547608253257</c:v>
                </c:pt>
                <c:pt idx="2">
                  <c:v>9.8337446965891235</c:v>
                </c:pt>
                <c:pt idx="3">
                  <c:v>9.8813480598828036</c:v>
                </c:pt>
                <c:pt idx="4">
                  <c:v>9.8572715280284235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9.2287600997294259</c:v>
                </c:pt>
                <c:pt idx="1">
                  <c:v>9.4085694479022397</c:v>
                </c:pt>
                <c:pt idx="2">
                  <c:v>9.2230568297606812</c:v>
                </c:pt>
                <c:pt idx="3">
                  <c:v>9.3651415914126783</c:v>
                </c:pt>
                <c:pt idx="4">
                  <c:v>9.3230382428037579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9.7032168374400261</c:v>
                </c:pt>
                <c:pt idx="1">
                  <c:v>9.7468194062279423</c:v>
                </c:pt>
                <c:pt idx="2">
                  <c:v>9.6950804199647642</c:v>
                </c:pt>
                <c:pt idx="3">
                  <c:v>9.7685424377867722</c:v>
                </c:pt>
                <c:pt idx="4">
                  <c:v>9.7238942238557478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9.0409227575976328</c:v>
                </c:pt>
                <c:pt idx="1">
                  <c:v>9.110201605951616</c:v>
                </c:pt>
                <c:pt idx="2">
                  <c:v>9.2064463263592735</c:v>
                </c:pt>
                <c:pt idx="3">
                  <c:v>9.2655585419664046</c:v>
                </c:pt>
                <c:pt idx="4">
                  <c:v>9.1258755552833613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9.2334127444410914</c:v>
                </c:pt>
                <c:pt idx="1">
                  <c:v>9.3671454250067363</c:v>
                </c:pt>
                <c:pt idx="2">
                  <c:v>9.3502322936832574</c:v>
                </c:pt>
                <c:pt idx="3">
                  <c:v>9.2209723418405396</c:v>
                </c:pt>
                <c:pt idx="4">
                  <c:v>9.1821676234899314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0.43742176758510976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0.53449415673562051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0.14901297473845521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1.5556742332162212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0.14901297473845521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0.5344941567356214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0.62435843028354832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8.1740570670946067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9.3422220993569738</c:v>
                </c:pt>
                <c:pt idx="1">
                  <c:v>9.5460510115855346</c:v>
                </c:pt>
                <c:pt idx="2">
                  <c:v>9.5528387103223036</c:v>
                </c:pt>
                <c:pt idx="3">
                  <c:v>9.3094787551129858</c:v>
                </c:pt>
                <c:pt idx="4">
                  <c:v>9.4561506710832273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9.024728827946312</c:v>
                </c:pt>
                <c:pt idx="1">
                  <c:v>9.2636764536606293</c:v>
                </c:pt>
                <c:pt idx="2">
                  <c:v>9.3066105891784776</c:v>
                </c:pt>
                <c:pt idx="3">
                  <c:v>9.2669725584559597</c:v>
                </c:pt>
                <c:pt idx="4">
                  <c:v>9.2667364782966839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8.5310605522196656</c:v>
                </c:pt>
                <c:pt idx="1">
                  <c:v>8.7743782473454672</c:v>
                </c:pt>
                <c:pt idx="2">
                  <c:v>8.7048708991463393</c:v>
                </c:pt>
                <c:pt idx="3">
                  <c:v>8.8201706617868272</c:v>
                </c:pt>
                <c:pt idx="4">
                  <c:v>8.9371147151830002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8.7219551131970228</c:v>
                </c:pt>
                <c:pt idx="1">
                  <c:v>8.8916933084313516</c:v>
                </c:pt>
                <c:pt idx="2">
                  <c:v>8.7676466028323077</c:v>
                </c:pt>
                <c:pt idx="3">
                  <c:v>8.8271205129292927</c:v>
                </c:pt>
                <c:pt idx="4">
                  <c:v>8.6783149878831125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7.8474694353780921</c:v>
                </c:pt>
                <c:pt idx="1">
                  <c:v>8.0560652883682788</c:v>
                </c:pt>
                <c:pt idx="2">
                  <c:v>7.8092437186181982</c:v>
                </c:pt>
                <c:pt idx="3">
                  <c:v>8.0482147243805429</c:v>
                </c:pt>
                <c:pt idx="4">
                  <c:v>8.0057696255895756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9.4037903045530395</c:v>
                </c:pt>
                <c:pt idx="1">
                  <c:v>9.5366382945418895</c:v>
                </c:pt>
                <c:pt idx="2">
                  <c:v>9.5688830284063329</c:v>
                </c:pt>
                <c:pt idx="3">
                  <c:v>9.3975984562510675</c:v>
                </c:pt>
                <c:pt idx="4">
                  <c:v>9.4772914203307383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8.4164441249129496</c:v>
                </c:pt>
                <c:pt idx="1">
                  <c:v>8.8774324948038394</c:v>
                </c:pt>
                <c:pt idx="2">
                  <c:v>8.7065388232615781</c:v>
                </c:pt>
                <c:pt idx="3">
                  <c:v>8.8003764805811233</c:v>
                </c:pt>
                <c:pt idx="4">
                  <c:v>8.5178081433748591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9.774196289234494</c:v>
                </c:pt>
                <c:pt idx="1">
                  <c:v>9.8046472114373877</c:v>
                </c:pt>
                <c:pt idx="2">
                  <c:v>9.7631119973508138</c:v>
                </c:pt>
                <c:pt idx="3">
                  <c:v>9.7449078070066921</c:v>
                </c:pt>
                <c:pt idx="4">
                  <c:v>9.7521073355629646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9.3104354787611978</c:v>
                </c:pt>
                <c:pt idx="1">
                  <c:v>9.5455429086956869</c:v>
                </c:pt>
                <c:pt idx="2">
                  <c:v>9.4881806007449434</c:v>
                </c:pt>
                <c:pt idx="3">
                  <c:v>9.4885782471858189</c:v>
                </c:pt>
                <c:pt idx="4">
                  <c:v>9.4644645600000228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8.7645912101828038</c:v>
                </c:pt>
                <c:pt idx="1">
                  <c:v>9.2359444069319441</c:v>
                </c:pt>
                <c:pt idx="2">
                  <c:v>9.2551145900842755</c:v>
                </c:pt>
                <c:pt idx="3">
                  <c:v>9.1565474125024906</c:v>
                </c:pt>
                <c:pt idx="4">
                  <c:v>9.1641857939538784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7.7624264939450924</c:v>
                </c:pt>
                <c:pt idx="1">
                  <c:v>8.2258511829207972</c:v>
                </c:pt>
                <c:pt idx="2">
                  <c:v>7.9336369693049731</c:v>
                </c:pt>
                <c:pt idx="3">
                  <c:v>7.5510905259629304</c:v>
                </c:pt>
                <c:pt idx="4">
                  <c:v>7.5474537574262746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6.8042679777927484</c:v>
                </c:pt>
                <c:pt idx="1">
                  <c:v>6.7335064267018341</c:v>
                </c:pt>
                <c:pt idx="2">
                  <c:v>6.5457100782017861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8.4113495312260191</c:v>
                </c:pt>
                <c:pt idx="1">
                  <c:v>8.7917325023990482</c:v>
                </c:pt>
                <c:pt idx="2">
                  <c:v>8.6342713214349072</c:v>
                </c:pt>
                <c:pt idx="3">
                  <c:v>8.1974822497712214</c:v>
                </c:pt>
                <c:pt idx="4">
                  <c:v>7.5831409964495204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7.7986461750088827</c:v>
                </c:pt>
                <c:pt idx="1">
                  <c:v>8.105903272147696</c:v>
                </c:pt>
                <c:pt idx="2">
                  <c:v>7.8494314478785574</c:v>
                </c:pt>
                <c:pt idx="3">
                  <c:v>7.6577071747769843</c:v>
                </c:pt>
                <c:pt idx="4">
                  <c:v>7.656362170605898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8.8334076950177369</c:v>
                </c:pt>
                <c:pt idx="1">
                  <c:v>9.355297229229544</c:v>
                </c:pt>
                <c:pt idx="2">
                  <c:v>9.1712036768179477</c:v>
                </c:pt>
                <c:pt idx="3">
                  <c:v>9.0566795855609499</c:v>
                </c:pt>
                <c:pt idx="4">
                  <c:v>9.3221855236145501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9.2340101045943186</c:v>
                </c:pt>
                <c:pt idx="1">
                  <c:v>9.1603043313334513</c:v>
                </c:pt>
                <c:pt idx="2">
                  <c:v>9.2143522379824994</c:v>
                </c:pt>
                <c:pt idx="3">
                  <c:v>9.212631636924721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6.0876593632033984</c:v>
                </c:pt>
                <c:pt idx="1">
                  <c:v>5.6344412379030597</c:v>
                </c:pt>
                <c:pt idx="2">
                  <c:v>5.1741399230548391</c:v>
                </c:pt>
                <c:pt idx="3">
                  <c:v>5.1785846565923572</c:v>
                </c:pt>
                <c:pt idx="4">
                  <c:v>5.4969598264655346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7.2752547844020157</c:v>
                </c:pt>
                <c:pt idx="1">
                  <c:v>7.4359115604583126</c:v>
                </c:pt>
                <c:pt idx="2">
                  <c:v>7.1928295903670199</c:v>
                </c:pt>
                <c:pt idx="3">
                  <c:v>6.924343590872196</c:v>
                </c:pt>
                <c:pt idx="4">
                  <c:v>7.1538664722071301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9.2125662752370356</c:v>
                </c:pt>
                <c:pt idx="1">
                  <c:v>9.1074755712932696</c:v>
                </c:pt>
                <c:pt idx="2">
                  <c:v>8.9106987986940371</c:v>
                </c:pt>
                <c:pt idx="3">
                  <c:v>8.8284484321618475</c:v>
                </c:pt>
                <c:pt idx="4">
                  <c:v>8.7134153615183596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8.7889479700194872</c:v>
                </c:pt>
                <c:pt idx="1">
                  <c:v>8.8784745528315661</c:v>
                </c:pt>
                <c:pt idx="2">
                  <c:v>8.5511154065830315</c:v>
                </c:pt>
                <c:pt idx="3">
                  <c:v>8.5611583785234302</c:v>
                </c:pt>
                <c:pt idx="4">
                  <c:v>8.5061256408502075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9.7481439843383857</c:v>
                </c:pt>
                <c:pt idx="1">
                  <c:v>9.5962713819697587</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9.5597659461196471</c:v>
                </c:pt>
                <c:pt idx="1">
                  <c:v>9.7178651847972954</c:v>
                </c:pt>
                <c:pt idx="2">
                  <c:v>9.7978557552222831</c:v>
                </c:pt>
                <c:pt idx="3">
                  <c:v>9.6092838923167356</c:v>
                </c:pt>
                <c:pt idx="4">
                  <c:v>9.6595289552409866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9.0714358067090455</c:v>
                </c:pt>
                <c:pt idx="1">
                  <c:v>9.1688673401245975</c:v>
                </c:pt>
                <c:pt idx="2">
                  <c:v>9.2220971984863187</c:v>
                </c:pt>
                <c:pt idx="3">
                  <c:v>9.1323472726316606</c:v>
                </c:pt>
                <c:pt idx="4">
                  <c:v>9.2125377379689173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8.4664650458073112</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0.83333333333333348</c:v>
                </c:pt>
                <c:pt idx="1">
                  <c:v>0.1666666666666666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0.34660207692404432</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0.1079783425762777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1.1272785177676288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0.10797834257627859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0.38730716746186822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1.303241946548253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5.7139554625108282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0.36318898636110752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0.19260299112346679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5.3696273923961257E-2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0.56058145211745725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5.3696273923961257E-2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8.2700999489086158E-2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9.3217532813786548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0.25356344630561534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0.28760608674369514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8.0182426689767716E-2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0.83709311472346926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8.0182426689768604E-2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0.28760608674369514</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0.1416852106828177</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8.8135753661701948</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0.18473267366593937</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0.24594362577661144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6.8567244062617938E-2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0.71583226237905961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6.856724406261705E-2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0.24594362577661144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0.44165172294346888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8.8724621710316089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0.12012837443228719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0.1492122101395692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1.5577542224279153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0.1492122101395692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0.53520879355095552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1.4134565380988811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8.0051293457573696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5.4749856889715787E-2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0.24622316466342831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6.8645177414282443E-2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0.71664587547084579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6.8645177414282443E-2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0.24622316466342831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0.2844631935123445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9.5599766019527959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0.52304035823789174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0.14621000333981726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1.5264116110253969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0.14621000333981726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0.5244401876990441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1.0064134954666777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8.9784030918497315</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1.9300361881785279E-2</c:v>
                </c:pt>
                <c:pt idx="1">
                  <c:v>4.9457177322074788E-2</c:v>
                </c:pt>
                <c:pt idx="2">
                  <c:v>0.30398069963811819</c:v>
                </c:pt>
                <c:pt idx="3">
                  <c:v>0.62726176115802168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0.12798322074638868</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0.1486248174107363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4.1435487896807288E-2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0.43258059222659284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4.1435487896807288E-2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0.1486248174107363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6.4783817427807477E-2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9.8572715280284235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0.13683187763421856</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0.57427449844031297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0.16010343658696513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1.6714570753645521</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0.16010343658696513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0.57427449844031297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0.58501780718738772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8.0863369222895827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0.30229040144042596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0.37454713179174881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0.10442094003218738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1.0901397418675147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0.10442094003218827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0.37454713179174881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0.36274350998462523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8.8126339198397527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0.46888270993904957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0.33832504311332645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9.4322492524028689E-2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0.98471338814561804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9.4322492524028689E-2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0.33832504311332556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0.52389960752225484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7.9983671416293634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1.1562099319535335E-2</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0.35162697352071781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9.8030971269380984E-2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1.023429378069995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9.8030971269380984E-2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0.35162697352071781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0.55956644790185095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9.070277616236563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0.22626553356958645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6.995350149038515E-2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0.73030459248836976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6.995350149038515E-2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0.25091598805697224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0.19308278345840968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9.1258755552833613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6.2655285932565974E-2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0.19659821985764658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5.4810113824618867E-2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0.57220978204257733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5.4810113824618867E-2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0.19659821985764658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0.21457600286981204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9.7238942238557478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0.93727382388419789</c:v>
                </c:pt>
                <c:pt idx="1">
                  <c:v>8.4439083232810616E-3</c:v>
                </c:pt>
                <c:pt idx="2">
                  <c:v>1.9300361881785279E-2</c:v>
                </c:pt>
                <c:pt idx="3">
                  <c:v>2.4125452352231598E-3</c:v>
                </c:pt>
                <c:pt idx="4">
                  <c:v>2.4125452352231598E-3</c:v>
                </c:pt>
                <c:pt idx="5">
                  <c:v>3.015681544028951E-2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5.4642200336039615E-2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0.23737402244870331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6.617810272565805E-2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0.69088996709274397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6.617810272565805E-2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0.23737402244870331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0.4496464332236485</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9.3230382428037579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9.2105423720132116</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0.33146346862335374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0.34164414392209697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9.5247833014171057E-2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0.9943738110718261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9.5247833014170169E-2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0.34164414392209785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0.86298616609670198</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8.9371147151830002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0.14046686628588922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0.26651905504215279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7.4303519909118876E-2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0.77571816523205683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7.4303519909118876E-2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0.26651905504215279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0.15435298300871025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9.2667364782966839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0.17575191719812899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0.17474473593894579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4.8717525896224245E-2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0.50860403180207925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4.8717525896224245E-2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0.17474473593894579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0.43598927787379083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9.4561506710832273</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0.12823755549245597</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0.22308811240806925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6.219529781530575E-2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0.64931005107646556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6.219529781530575E-2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0.22308811240806925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0.47053454705154962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9.1821676234899314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0.23665048543689321</c:v>
                </c:pt>
                <c:pt idx="1">
                  <c:v>6.0679611650485436E-3</c:v>
                </c:pt>
                <c:pt idx="2">
                  <c:v>0.70873786407766981</c:v>
                </c:pt>
                <c:pt idx="3">
                  <c:v>2.4271844660194168E-3</c:v>
                </c:pt>
                <c:pt idx="4">
                  <c:v>2.4271844660194168E-3</c:v>
                </c:pt>
                <c:pt idx="5">
                  <c:v>1.0922330097087381E-2</c:v>
                </c:pt>
                <c:pt idx="6">
                  <c:v>1.2135922330097091E-3</c:v>
                </c:pt>
                <c:pt idx="7">
                  <c:v>1.2135922330097091E-2</c:v>
                </c:pt>
                <c:pt idx="8">
                  <c:v>1.9417475728155342E-2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9.0085631238135928</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0.28087877921256954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0.30623516176240528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8.5376073524223273E-2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0.89131404797418678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8.5376073524223273E-2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0.30623516176240528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0.69543129101406009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8.5178081433748591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5.4548254372960514E-2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0.1926774958338715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5.3717045280185616E-2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0.56079830211809423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5.3717045280185616E-2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0.1926774958338715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0.37381275379776824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9.4772914203307383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0.17468149723765958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0.25997204702186227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7.2478263021937828E-2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0.75666274329063121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7.2478263021937828E-2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0.25997204702186227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0.59601148553933836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8.0057696255895756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0.26438366250668111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0.23670319310899046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6.5991080521219381E-2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0.6889374819148868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6.5991080521220269E-2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0.23670319310899046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0.69804611325651678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8.6783149878831125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0.36870097502751875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0.218207753319275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6.0834690189482288E-2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0.63510550124630427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6.0834690189482288E-2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0.218207753319275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0.71656241347342409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9.1641857939538784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0.42075670676347166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0.14850090682405614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4.1400942551662823E-2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0.43221994374336958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4.1400942551662823E-2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0.14850090682405614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0.45118357564213696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9.4644645600000228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4.3511275473090194E-2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0.1354892731355708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3.7773396361130196E-2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0.39434887816455699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3.7773396361130196E-2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0.1354892731355708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7.1728149422270349E-2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9.7521073355629646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21</c:v>
                </c:pt>
                <c:pt idx="1">
                  <c:v>17</c:v>
                </c:pt>
                <c:pt idx="2">
                  <c:v>3</c:v>
                </c:pt>
                <c:pt idx="3">
                  <c:v>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9.019979234421438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9.3045561479529386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7.7183839261985598</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8.0179234718632717</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0.49764618267586247</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0.47613143931274138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0.13274188547132759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1.3858063786642383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0.13274188547132759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0.47613143931274315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0.59636724144200137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8.066861644905746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0.36880902015841599</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0.55701678671816879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0.15529211558656097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1.6212275693688598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0.15529211558656097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0.5570167867181679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0.34908654519897198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7.9689852988207974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35</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7.6811210254004383</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4.0629780563661733E-2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0.29518569041694942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8.22955635247693E-2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0.8591539623190485</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8.22955635247693E-2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0.29518569041694853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0.82885401152595861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7.656362170605898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0.92703995760572866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0.54940036123622971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0.15316871310659952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1.5990595499019555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0.15316871310660041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0.47823445746077731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7.5831409964495204</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0.13387075292718276</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0.3244932206473603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9.0466283834497396E-2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0.94445511864433485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9.0466283834497396E-2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0.3244932206473603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1.1280751569791159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6.5457100782017861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2.8893400092328214E-2</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0.29546940283337619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8.2374660425286628E-2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0.85997972269513134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8.2374660425286628E-2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0.29546940283337619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0.58126201230004781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7.5474537574262746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0.36057371817361972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0.27556561134400948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7.6825632169264857E-2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0.8020486580181565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7.6825632169264857E-2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0.27556561134400948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1.4201516869594197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7.1538664722071301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0.36321695330997006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0.10501849291017473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1.096378108807722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0.10501849291017518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0.37669049227553142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0.49161335693477515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5.4969598264655346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0.15817399315976566</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0.10760191294472321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2.9998608840493546E-2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0.31318120376698744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2.9998608840493546E-2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0.10760191294472321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0.29846807003836062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9.212631636924721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0.15746804992638008</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0.32885333130801087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9.1681850088206396E-2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0.95714545720700794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9.1681850088205508E-2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0.32885333130801087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0.73835349355539392</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9.3221855236145501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7.5831409964495204</c:v>
                </c:pt>
                <c:pt idx="1">
                  <c:v>7.7183839261985598</c:v>
                </c:pt>
                <c:pt idx="2">
                  <c:v>7.9983671416293634</c:v>
                </c:pt>
                <c:pt idx="3" formatCode="General">
                  <c:v>9.3217532813786548</c:v>
                </c:pt>
                <c:pt idx="4">
                  <c:v>9.212631636924721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8.2169881909637006</c:v>
                </c:pt>
                <c:pt idx="1">
                  <c:v>7.8636179088490659</c:v>
                </c:pt>
                <c:pt idx="2">
                  <c:v>7.962676384641771</c:v>
                </c:pt>
                <c:pt idx="3" formatCode="General">
                  <c:v>9.0860703319617109</c:v>
                </c:pt>
                <c:pt idx="4">
                  <c:v>8.9641215045005698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0.51262527416601422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0.34535030108448694</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9.628108192186513E-2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1.005160782508506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9.628108192186513E-2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0.34535030108448694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0.49956885021737829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6.7544798151408543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0.25466060931898404</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0.31381933178849319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8.7490483424251586E-2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0.91338818618735917</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8.7490483424252474E-2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0.31381933178849408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0.45178806438728181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8.5061256408502075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0.70903347850340914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0.47664083374302813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0.13288390082999157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1.3872889987822568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0.13288390082999157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0.47664083374302813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0.72738539996078977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8.7134153615183596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Your Trust</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9.5962713819697587</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0.38555037950503035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0.19032210771741553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5.3060380683437103E-2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0.55394281725297745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5.3060380683437103E-2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0.19032210771741553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0.25938055737494992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9.5962713819697587</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9.6595289552409866</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8.9784030918497315</c:v>
                </c:pt>
                <c:pt idx="1">
                  <c:v>8.8424950162720002</c:v>
                </c:pt>
                <c:pt idx="2">
                  <c:v>5.7139554625108282</c:v>
                </c:pt>
                <c:pt idx="3">
                  <c:v>8.0863369222895827</c:v>
                </c:pt>
                <c:pt idx="4">
                  <c:v>8.0051293457573696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6.6213835006130024</c:v>
                </c:pt>
                <c:pt idx="2">
                  <c:v>3.79949150847817</c:v>
                </c:pt>
                <c:pt idx="3">
                  <c:v>6.3030187844839478</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0.24808763576170811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0.15532232914221922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4.3302704093424182E-2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0.45207406338250422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4.3302704093424182E-2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0.15532232914221922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0.29903866844363769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9.6595289552409866</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Your Trust</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9.2125377379689173</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0.12900122249979074</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0.24680431375643419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6.8807197436436596E-2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0.7183373414265608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6.8807197436434819E-2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0.24680431375643508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0.58232648319884106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9.2125377379689173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Liverpool Heart And Chest Hospital NHS Trust HQ (431)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Liverpool Heart And Chest Hospital NHS Trust HQ (431)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Liverpool Heart And Chest Hospital NHS Trust HQ (431)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Liverpool Heart And Chest Hospital NHS Trust HQ (431)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Liverpool Heart And Chest Hospital NHS Trust HQ (431)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Liverpool Heart And Chest Hospital NHS Trust HQ (431)</c:v>
                </c:pt>
              </c:strCache>
            </c:strRef>
          </c:cat>
          <c:val>
            <c:numRef>
              <c:f>Sheet1!$I$2:$I$3</c:f>
              <c:numCache>
                <c:formatCode>0.0;;</c:formatCode>
                <c:ptCount val="2"/>
                <c:pt idx="0">
                  <c:v>8.1740570670946067</c:v>
                </c:pt>
                <c:pt idx="1">
                  <c:v>8.1740570670946067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(431)</c:v>
                </c:pt>
                <c:pt idx="1">
                  <c:v>Liverpool Heart And Chest Hospital NHS Trust HQ (431)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1.8259429329053933</c:v>
                </c:pt>
                <c:pt idx="1">
                  <c:v>1.8259429329053933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Liverpool Heart And Chest Hospital NHS Trust HQ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Liverpool Heart And Chest Hospital NHS Trust HQ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Liverpool Heart And Chest Hospital NHS Trust HQ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Liverpool Heart And Chest Hospital NHS Trust HQ (439)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Liverpool Heart And Chest Hospital NHS Trust HQ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Liverpool Heart And Chest Hospital NHS Trust HQ (439)</c:v>
                </c:pt>
              </c:strCache>
            </c:strRef>
          </c:cat>
          <c:val>
            <c:numRef>
              <c:f>Sheet1!$I$2:$I$3</c:f>
              <c:numCache>
                <c:formatCode>0.0;;</c:formatCode>
                <c:ptCount val="2"/>
                <c:pt idx="0">
                  <c:v>8.5752128396018197</c:v>
                </c:pt>
                <c:pt idx="1">
                  <c:v>8.5752128396018197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Liverpool Heart And Chest Hospital NHS Trust HQ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1.4247871603981803</c:v>
                </c:pt>
                <c:pt idx="1">
                  <c:v>1.4247871603981803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Sheet1!$I$2:$I$3</c:f>
              <c:numCache>
                <c:formatCode>0.0;;</c:formatCode>
                <c:ptCount val="2"/>
                <c:pt idx="0">
                  <c:v>0</c:v>
                </c:pt>
                <c:pt idx="1">
                  <c:v>8.8424950162720002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(813)</c:v>
                </c:pt>
                <c:pt idx="1">
                  <c:v>Liverpool Heart And Chest Hospital NHS Trust HQ (813)</c:v>
                </c:pt>
              </c:strCache>
            </c:strRef>
          </c:cat>
          <c:val>
            <c:numRef>
              <c:f>Sheet1!$J$2:$J$3</c:f>
              <c:numCache>
                <c:formatCode>0.0;;</c:formatCode>
                <c:ptCount val="2"/>
                <c:pt idx="0">
                  <c:v>8.8424950162720002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1.1575049837279998</c:v>
                </c:pt>
                <c:pt idx="1">
                  <c:v>1.1575049837279998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Liverpool Heart And Chest Hospital NHS Trust HQ (177)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Liverpool Heart And Chest Hospital NHS Trust HQ (177)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Liverpool Heart And Chest Hospital NHS Trust HQ (177)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Liverpool Heart And Chest Hospital NHS Trust HQ (177)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Liverpool Heart And Chest Hospital NHS Trust HQ (177)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Liverpool Heart And Chest Hospital NHS Trust HQ (177)</c:v>
                </c:pt>
              </c:strCache>
            </c:strRef>
          </c:cat>
          <c:val>
            <c:numRef>
              <c:f>Sheet1!$I$2:$I$3</c:f>
              <c:numCache>
                <c:formatCode>0.0;;</c:formatCode>
                <c:ptCount val="2"/>
                <c:pt idx="0">
                  <c:v>7.0190033565465484</c:v>
                </c:pt>
                <c:pt idx="1">
                  <c:v>7.0190033565465484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Liverpool Heart And Chest Hospital NHS Trust HQ (177)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2.9809966434534516</c:v>
                </c:pt>
                <c:pt idx="1">
                  <c:v>2.9809966434534516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Sheet1!$H$2:$H$3</c:f>
              <c:numCache>
                <c:formatCode>0.0;;</c:formatCode>
                <c:ptCount val="2"/>
                <c:pt idx="0">
                  <c:v>0</c:v>
                </c:pt>
                <c:pt idx="1">
                  <c:v>8.8724621710316089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Sheet1!$I$2:$I$3</c:f>
              <c:numCache>
                <c:formatCode>0.0;;</c:formatCode>
                <c:ptCount val="2"/>
                <c:pt idx="0">
                  <c:v>8.8724621710316089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(805)</c:v>
                </c:pt>
                <c:pt idx="1">
                  <c:v>Liverpool Heart And Chest Hospital NHS Trust HQ (805)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1.1275378289683911</c:v>
                </c:pt>
                <c:pt idx="1">
                  <c:v>1.1275378289683911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297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RBQ | Liverpool Heart And Chest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297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RBQ | Liverpool Heart And Chest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RBQ | Liverpool Heart And Chest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Liverpool Heart And Chest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41753811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07083132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34030016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03646879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248763010"/>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Liverpool Heart And Chest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Liverpool Heart And Chest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829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noProof="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able to understand information given about what they should/shouldn't do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6563609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15940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853109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9323057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1183452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10095384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03679127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1011203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207939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5205470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1006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98570347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7605866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1359886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39074406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906851344"/>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7656621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9756523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8101598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760689899"/>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60263698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82114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8166818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0425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5039250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7766490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45794063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30823433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56837340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26205685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78682914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5507234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802440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08566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00379228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2571036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53630146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11776387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7624692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4225923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50977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795740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979091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6127620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33117930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39745131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04957076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66802133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938622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971659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244546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39621957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1207742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8499969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73566530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94131522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07818348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0532109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46176666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53553635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63455622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2305623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3036373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23186583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65254339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36792882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90416042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756655328"/>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93657796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8055833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89983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11089306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1831487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621019901"/>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18277900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206629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2806189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8551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47022545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85646937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52051391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31574790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3426389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96641317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2630096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3591710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66405637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00586773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46754315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9255819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69211064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93784612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70143341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522685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7854937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120420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11007179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5651857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8519724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4172546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456725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3076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21467402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5542869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96016293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6933826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374329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85939868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21197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9081819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13852164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0640845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621546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0066298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9211176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9679826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416389291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26095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8058090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2357570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180771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7292618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8379935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6229894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0633276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1586031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6547436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5910440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1068909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5465555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0912833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892352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7756788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1505880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0591203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0184936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63175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6585314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5055256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1720108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6626921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7545106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666190809"/>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1582173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88917901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46467059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81305467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0572455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7402954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235179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7062713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6867568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590081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6392243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2951589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2734971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0803890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861000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2341403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7910000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3329005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5439281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5787817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59078296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1253595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8058035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10546827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8659853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40052248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86695471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103728771"/>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39339792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030117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45417761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0363593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539364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7067492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7128389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0626405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6845121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572243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6284045"/>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4736348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8937145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33429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704619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402031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2989905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57103837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08209148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829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28717544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12956252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28710301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29703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194060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06662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7205511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5590921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0282906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117858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737309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1442427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285374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05826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430288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5957317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012754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420768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33158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315803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411556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35942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098479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084533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5792269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816135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59391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360824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67817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6076271"/>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15590066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19491381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26842924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746161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17863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214863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999075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27340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930691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772;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259621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78440223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78758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42608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160463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673893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668757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585315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278598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3261999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764792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3508859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87751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541407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87691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533965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478210785"/>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2023723294"/>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10909</TotalTime>
  <Words>16680</Words>
  <Application>Microsoft Office PowerPoint</Application>
  <PresentationFormat>Widescreen</PresentationFormat>
  <Paragraphs>2047</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Liverpool Heart And Chest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2025-08-02T07:13:26Z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